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81" r:id="rId2"/>
  </p:sldIdLst>
  <p:sldSz cx="9906000" cy="6858000" type="A4"/>
  <p:notesSz cx="6881813" cy="100028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FB1"/>
    <a:srgbClr val="130BB5"/>
    <a:srgbClr val="DF712D"/>
    <a:srgbClr val="375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75" autoAdjust="0"/>
    <p:restoredTop sz="86395" autoAdjust="0"/>
  </p:normalViewPr>
  <p:slideViewPr>
    <p:cSldViewPr>
      <p:cViewPr varScale="1">
        <p:scale>
          <a:sx n="59" d="100"/>
          <a:sy n="59" d="100"/>
        </p:scale>
        <p:origin x="1728" y="3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0063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500063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0223B24-7C6C-4AA9-B246-EC0FB85AAA1A}" type="datetimeFigureOut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750888"/>
            <a:ext cx="5414963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pPr lvl="0"/>
            <a:endParaRPr lang="en-US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8975" y="4751388"/>
            <a:ext cx="5505450" cy="4500562"/>
          </a:xfrm>
          <a:prstGeom prst="rect">
            <a:avLst/>
          </a:prstGeom>
        </p:spPr>
        <p:txBody>
          <a:bodyPr vert="horz" lIns="96478" tIns="48239" rIns="96478" bIns="48239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501188"/>
            <a:ext cx="2982913" cy="50006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97313" y="9501188"/>
            <a:ext cx="2982912" cy="500062"/>
          </a:xfrm>
          <a:prstGeom prst="rect">
            <a:avLst/>
          </a:prstGeom>
        </p:spPr>
        <p:txBody>
          <a:bodyPr vert="horz" wrap="square" lIns="96478" tIns="48239" rIns="96478" bIns="482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</a:defRPr>
            </a:lvl1pPr>
          </a:lstStyle>
          <a:p>
            <a:fld id="{5E8F4CFB-C89A-43D4-8E76-D61380F7FEFA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54450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0" y="1484313"/>
            <a:ext cx="9906000" cy="15271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it-IT">
              <a:solidFill>
                <a:srgbClr val="FFFFFF"/>
              </a:solidFill>
              <a:latin typeface="Perpetua" pitchFamily="18" charset="0"/>
            </a:endParaRPr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0" y="1431925"/>
            <a:ext cx="9906000" cy="120650"/>
          </a:xfrm>
          <a:prstGeom prst="rect">
            <a:avLst/>
          </a:prstGeom>
          <a:solidFill>
            <a:srgbClr val="B2C1DB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it-IT">
              <a:solidFill>
                <a:srgbClr val="FFFFFF"/>
              </a:solidFill>
              <a:latin typeface="Perpetua" pitchFamily="18" charset="0"/>
            </a:endParaRP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0" y="3011488"/>
            <a:ext cx="9906000" cy="111125"/>
          </a:xfrm>
          <a:prstGeom prst="rect">
            <a:avLst/>
          </a:prstGeom>
          <a:solidFill>
            <a:srgbClr val="4BACC6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it-IT">
              <a:solidFill>
                <a:srgbClr val="FFFFFF"/>
              </a:solidFill>
              <a:latin typeface="Perpetu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28588"/>
            <a:ext cx="12731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dsalenia.it/images/logo_aeropolis_bagli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18350" r="4948" b="18350"/>
          <a:stretch>
            <a:fillRect/>
          </a:stretch>
        </p:blipFill>
        <p:spPr bwMode="auto">
          <a:xfrm>
            <a:off x="7791450" y="128588"/>
            <a:ext cx="21304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128588"/>
            <a:ext cx="25495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140968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1556792"/>
            <a:ext cx="8420100" cy="14700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53D49-47EF-4F1C-88F8-BAA59E25D698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7E044-4DFC-4D75-B93C-8C7ABADAEE74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8043763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516C5-FEEE-4AFA-9084-9B9C780FC945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2AD6E-398E-4135-AC0D-D2871C861F52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3227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19BF-5442-49E2-9015-BB56DFFC5F79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50169-0861-45FF-995F-0C88A97C9F14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4999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219D7-976C-472F-B34F-4DF9376DC596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AEE3C-AE7B-4F1D-88EE-70E36CD8DD3C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64452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B625E-4BD9-4064-8EC8-3B27D04F60AD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A17E42-85C1-423F-ABD9-C7A2E291F6B1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5308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BF421-98BE-42E4-93A2-EF57CC605E6B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0749D-F82F-4C53-9955-F8391103BBD6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45145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5F613-89C1-4EE5-B22C-02E31D734223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22F6C-F67D-488A-92B5-07C2638B2D2F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00635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62994-1880-4D3F-8D6F-99307FB9E2E3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C9680-E044-4FB1-A865-4A4B9C7E708C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8265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0" y="715963"/>
            <a:ext cx="9906000" cy="36512"/>
          </a:xfrm>
          <a:prstGeom prst="rect">
            <a:avLst/>
          </a:prstGeom>
          <a:solidFill>
            <a:srgbClr val="B2C1DB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altLang="it-IT">
              <a:solidFill>
                <a:srgbClr val="FFFFFF"/>
              </a:solidFill>
              <a:latin typeface="Perpetua" pitchFamily="18" charset="0"/>
            </a:endParaRP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9274175" y="6524625"/>
            <a:ext cx="631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fld id="{ADE4E3A6-DF52-4D29-93B3-1A0150871E0A}" type="slidenum">
              <a:rPr lang="en-US" altLang="it-IT" sz="1400"/>
              <a:pPr algn="ctr" eaLnBrk="1" hangingPunct="1"/>
              <a:t>‹N›</a:t>
            </a:fld>
            <a:endParaRPr lang="en-US" altLang="it-IT" sz="1400"/>
          </a:p>
        </p:txBody>
      </p:sp>
      <p:sp>
        <p:nvSpPr>
          <p:cNvPr id="4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87CF2-7799-4F25-8597-1DEDB26014D1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08988" y="6356350"/>
            <a:ext cx="1001712" cy="365125"/>
          </a:xfrm>
        </p:spPr>
        <p:txBody>
          <a:bodyPr/>
          <a:lstStyle>
            <a:lvl1pPr>
              <a:defRPr/>
            </a:lvl1pPr>
          </a:lstStyle>
          <a:p>
            <a:fld id="{7C7E82F1-5148-4286-B6B5-1DF24923ACC6}" type="slidenum">
              <a:rPr lang="en-US" altLang="it-IT"/>
              <a:pPr/>
              <a:t>‹N›</a:t>
            </a:fld>
            <a:r>
              <a:rPr lang="en-US" altLang="it-IT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2518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62D38-1FB3-4FC4-AB76-F0B3CF905915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B22E0-EAE4-4F23-8655-11AFA3C85B01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511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68ADA-04A3-4AB8-AFCD-D6DF6F4C8DC5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E9604-068B-43AC-B55F-4B96AEB8D6EE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70958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484BAB-0EAE-4E67-B19E-69F781ED9FF5}" type="datetime1">
              <a:rPr lang="en-US"/>
              <a:pPr>
                <a:defRPr/>
              </a:pPr>
              <a:t>6/13/2018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E44E7C8-30F6-4DDD-96E8-061FE0BCA95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5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906000" cy="720725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NGRT: Hybrid Engine</a:t>
            </a:r>
          </a:p>
        </p:txBody>
      </p:sp>
      <p:pic>
        <p:nvPicPr>
          <p:cNvPr id="4" name="Entro il 2020 Airbus costruirà un aereo con propulsione ibri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480" y="1052736"/>
            <a:ext cx="9345036" cy="5256584"/>
          </a:xfrm>
          <a:prstGeom prst="rect">
            <a:avLst/>
          </a:prstGeom>
        </p:spPr>
      </p:pic>
      <p:pic>
        <p:nvPicPr>
          <p:cNvPr id="5" name="Entro il 2020 Airbus costruirà un aereo con propulsione ibrida">
            <a:hlinkClick r:id="" action="ppaction://media"/>
            <a:extLst>
              <a:ext uri="{FF2B5EF4-FFF2-40B4-BE49-F238E27FC236}">
                <a16:creationId xmlns:a16="http://schemas.microsoft.com/office/drawing/2014/main" id="{181E19C4-5757-416C-B369-DF490885E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82" y="1052736"/>
            <a:ext cx="9345036" cy="52565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860632-8BBF-48BD-9D17-FC84F5B5E407}"/>
              </a:ext>
            </a:extLst>
          </p:cNvPr>
          <p:cNvSpPr txBox="1"/>
          <p:nvPr/>
        </p:nvSpPr>
        <p:spPr>
          <a:xfrm>
            <a:off x="1496616" y="6456664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0070C0"/>
                </a:solidFill>
              </a:rPr>
              <a:t>Ref</a:t>
            </a:r>
            <a:r>
              <a:rPr lang="it-IT" sz="1400" b="1" dirty="0">
                <a:solidFill>
                  <a:srgbClr val="0070C0"/>
                </a:solidFill>
              </a:rPr>
              <a:t>. Slide 39 – Presentazione «L’evoluzione nel tempo dei sistemi propulsivi»</a:t>
            </a:r>
          </a:p>
        </p:txBody>
      </p:sp>
    </p:spTree>
    <p:extLst>
      <p:ext uri="{BB962C8B-B14F-4D97-AF65-F5344CB8AC3E}">
        <p14:creationId xmlns:p14="http://schemas.microsoft.com/office/powerpoint/2010/main" val="21693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4880</TotalTime>
  <Words>18</Words>
  <Application>Microsoft Office PowerPoint</Application>
  <PresentationFormat>A4 (21x29,7 cm)</PresentationFormat>
  <Paragraphs>2</Paragraphs>
  <Slides>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Perpetua</vt:lpstr>
      <vt:lpstr>Tema di Office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Casa</dc:creator>
  <cp:lastModifiedBy>Oscar Carrozzo</cp:lastModifiedBy>
  <cp:revision>465</cp:revision>
  <cp:lastPrinted>2014-05-14T23:16:02Z</cp:lastPrinted>
  <dcterms:created xsi:type="dcterms:W3CDTF">2014-05-09T13:15:12Z</dcterms:created>
  <dcterms:modified xsi:type="dcterms:W3CDTF">2018-06-13T15:25:07Z</dcterms:modified>
</cp:coreProperties>
</file>